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3" r:id="rId7"/>
    <p:sldId id="260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05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78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743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96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44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72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690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78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353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319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94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2720F-1CC2-4E9D-BF75-5EA6D97C1EF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B97FF-F46B-4AAE-9687-92E1E28B3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23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ordwall.net/ru/resource/53765105/&#1084;&#1072;&#1090;&#1077;&#1084;&#1072;&#1090;&#1080;&#1082;&#1072;/&#1094;&#1077;&#1085;&#1072;-&#1082;&#1086;&#1083;&#1080;&#1095;&#1077;&#1089;&#1090;&#1074;&#1086;-&#1089;&#1090;&#1086;&#1080;&#1084;&#1086;&#1089;&#1090;&#1100;" TargetMode="Externa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26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99" y="1506070"/>
            <a:ext cx="10112188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4800" dirty="0" smtClean="0"/>
              <a:t>12*4 =               15*2=              14*3=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63:7=                 72:9=               56:8=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7*9=                  4*8=                20:4=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700:10=            900:9=             600:60=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23*10=             100*35=            67*10=</a:t>
            </a:r>
          </a:p>
          <a:p>
            <a:pPr algn="just">
              <a:spcAft>
                <a:spcPts val="600"/>
              </a:spcAft>
            </a:pPr>
            <a:r>
              <a:rPr lang="ru-RU" sz="4800" dirty="0" smtClean="0"/>
              <a:t>81:9=                49:7=                45:5=</a:t>
            </a:r>
            <a:endParaRPr lang="ru-RU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502958" y="349624"/>
            <a:ext cx="539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УСТНЫЙ СЧЕТ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2904564" y="150607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48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584075" y="2368243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9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458570" y="3118451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63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182469" y="3868402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70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056964" y="4690759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230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584075" y="5563458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9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143062" y="551545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7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041774" y="4830044"/>
            <a:ext cx="1425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3500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622672" y="392555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100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143062" y="311845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32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340287" y="2337067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8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481481" y="1506070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30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810753" y="5503927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9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0495426" y="4738704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670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0409147" y="3946526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10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9715491" y="3096314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5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9787214" y="2276696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7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9905998" y="1501951"/>
            <a:ext cx="119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42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63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377069"/>
              </p:ext>
            </p:extLst>
          </p:nvPr>
        </p:nvGraphicFramePr>
        <p:xfrm>
          <a:off x="403417" y="719666"/>
          <a:ext cx="11268628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9804">
                  <a:extLst>
                    <a:ext uri="{9D8B030D-6E8A-4147-A177-3AD203B41FA5}">
                      <a16:colId xmlns:a16="http://schemas.microsoft.com/office/drawing/2014/main" val="880214400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1674462903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730625707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699744942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350376512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3608400983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1422288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100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3500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63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230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48</a:t>
                      </a:r>
                      <a:endParaRPr lang="ru-RU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5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А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З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А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М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И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Г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Н</a:t>
                      </a:r>
                      <a:endParaRPr lang="ru-RU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124405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11928"/>
              </p:ext>
            </p:extLst>
          </p:nvPr>
        </p:nvGraphicFramePr>
        <p:xfrm>
          <a:off x="403417" y="3422525"/>
          <a:ext cx="11268628" cy="24688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609804">
                  <a:extLst>
                    <a:ext uri="{9D8B030D-6E8A-4147-A177-3AD203B41FA5}">
                      <a16:colId xmlns:a16="http://schemas.microsoft.com/office/drawing/2014/main" val="3497405576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1608226202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4112845818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3799054919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3636325643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183570992"/>
                    </a:ext>
                  </a:extLst>
                </a:gridCol>
                <a:gridCol w="1609804">
                  <a:extLst>
                    <a:ext uri="{9D8B030D-6E8A-4147-A177-3AD203B41FA5}">
                      <a16:colId xmlns:a16="http://schemas.microsoft.com/office/drawing/2014/main" val="2072912639"/>
                    </a:ext>
                  </a:extLst>
                </a:gridCol>
              </a:tblGrid>
              <a:tr h="736102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3500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230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100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70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63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48</a:t>
                      </a:r>
                      <a:endParaRPr lang="ru-RU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24425"/>
                  </a:ext>
                </a:extLst>
              </a:tr>
              <a:tr h="736102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М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А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Г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А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З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И</a:t>
                      </a:r>
                      <a:endParaRPr lang="ru-RU" sz="9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/>
                        <a:t>Н</a:t>
                      </a:r>
                      <a:endParaRPr lang="ru-RU" sz="9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244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53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234" t="26643" r="4706" b="4637"/>
          <a:stretch/>
        </p:blipFill>
        <p:spPr>
          <a:xfrm>
            <a:off x="0" y="174814"/>
            <a:ext cx="12192000" cy="6521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9074" y="5479215"/>
            <a:ext cx="685800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89962" y="4168798"/>
            <a:ext cx="578225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15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69342" y="2131823"/>
            <a:ext cx="712694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10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84494" y="4094377"/>
            <a:ext cx="69924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10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66533" y="3381578"/>
            <a:ext cx="412374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9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507073" y="3381578"/>
            <a:ext cx="484093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6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611038" y="4551578"/>
            <a:ext cx="510989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507073" y="4537920"/>
            <a:ext cx="484093" cy="524436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6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026592" y="4537920"/>
            <a:ext cx="51098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4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996518" y="6010625"/>
            <a:ext cx="56477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9397251" y="6010625"/>
            <a:ext cx="56477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8693523" y="5981028"/>
            <a:ext cx="564777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5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0441637" y="5981028"/>
            <a:ext cx="712694" cy="510778"/>
          </a:xfrm>
          <a:prstGeom prst="flowChartAlternateProcess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77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23002"/>
          <a:stretch/>
        </p:blipFill>
        <p:spPr>
          <a:xfrm>
            <a:off x="1358152" y="0"/>
            <a:ext cx="946267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97333" l="9906" r="897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1535" y="1837824"/>
            <a:ext cx="3411554" cy="48276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6713801" y="555063"/>
            <a:ext cx="2156346" cy="1514773"/>
          </a:xfrm>
          <a:prstGeom prst="wedgeEllipseCallou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30 рублей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938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77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3015" y="1951630"/>
            <a:ext cx="90894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/>
              <a:t>Тема: Цена. Количество. Стоимость.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65186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7729" y="2429302"/>
            <a:ext cx="8843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Цель: научиться находить цену, количество, стоимость.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8665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8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1298" y1="41875" x2="87740" y2="39063"/>
                        <a14:foregroundMark x1="24279" y1="17188" x2="75481" y2="16563"/>
                        <a14:foregroundMark x1="16587" y1="31875" x2="63702" y2="32188"/>
                        <a14:foregroundMark x1="12500" y1="85938" x2="72115" y2="59688"/>
                        <a14:foregroundMark x1="9856" y1="67500" x2="47596" y2="92188"/>
                        <a14:foregroundMark x1="75000" y1="95313" x2="49038" y2="73750"/>
                        <a14:foregroundMark x1="88462" y1="90938" x2="84615" y2="50625"/>
                        <a14:foregroundMark x1="89183" y1="93438" x2="80288" y2="89063"/>
                        <a14:foregroundMark x1="19471" y1="93125" x2="47115" y2="89063"/>
                        <a14:foregroundMark x1="11058" y1="93125" x2="8173" y2="58438"/>
                        <a14:foregroundMark x1="75481" y1="24688" x2="77885" y2="33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4904" y="1420906"/>
            <a:ext cx="5687209" cy="437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6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117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7</cp:revision>
  <dcterms:created xsi:type="dcterms:W3CDTF">2024-09-24T20:01:39Z</dcterms:created>
  <dcterms:modified xsi:type="dcterms:W3CDTF">2025-04-07T17:20:25Z</dcterms:modified>
</cp:coreProperties>
</file>